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140" r:id="rId3"/>
    <p:sldId id="1150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49" r:id="rId12"/>
    <p:sldId id="1151" r:id="rId13"/>
    <p:sldId id="1152" r:id="rId14"/>
    <p:sldId id="115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confused some foreign viewers about the film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film’s modern animation style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lack of action scenes compared to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elements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Zhenren’s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 and “Heavenly Tribulation”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relationship between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59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“‘Why does Ne Zha’s master, Taiyi Zhenren, always ride a pig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special meaning behind 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Meanwhile, an Australian viewer was confused by the idea of ‘Heavenly Tribulation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外国观众对电影中的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“Taiyi Zhenren’s pig”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“Heavenly Tribulation”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这些文化元素感到困惑。故选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Hollywood producer Robert King think about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only successful because of its box office earnings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cultural value goes far beyond its financial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should be remade with American actors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too complicated for international audiences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8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film represents box office success in China, but I see it holding even greater cultural value”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罗伯特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金认为这部电影不仅在中国取得了票房成功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还具有更深层次的文化价值。故选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4361900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定位关键人物和观点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题目问好莱坞制片人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对《哪吒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》的看法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需定位原文中他的直接引语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Hollywood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分析核心观点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票房成功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更大的文化价值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态度倾向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他认为电影不仅在商业上取得了成功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文化价值也更高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即文化价值超越票房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083324"/>
            <a:ext cx="11485848" cy="4413516"/>
          </a:xfrm>
          <a:solidFill>
            <a:srgbClr val="DFF3FC"/>
          </a:solidFill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匹配选项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financial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文化价值远超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完全对应原文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的对比。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排除干扰选项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仅因票房成功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应改用美国演员翻拍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原文未提及。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对国际观众来说太复杂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是其他观众的观点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的评论。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故答案为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思路引导.eps" descr="id:2147487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29900"/>
            <a:ext cx="1692615" cy="4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321800"/>
              </p:ext>
            </p:extLst>
          </p:nvPr>
        </p:nvGraphicFramePr>
        <p:xfrm>
          <a:off x="609600" y="1484784"/>
          <a:ext cx="1097121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2424071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观点题需紧扣直接引语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避免主观推断。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注意转折词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后的内容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往往是态度重点。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923204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721638" y="1167111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主要介绍了中国动画电影《哪吒之魔童闹海》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在全球范围内取得的成功及其文化影响。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838214"/>
            <a:ext cx="1651000" cy="403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69" y="1202779"/>
            <a:ext cx="11480734" cy="143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60" y="1059967"/>
            <a:ext cx="1694674" cy="471967"/>
          </a:xfrm>
          <a:prstGeom prst="rect">
            <a:avLst/>
          </a:prstGeom>
        </p:spPr>
      </p:pic>
      <p:pic>
        <p:nvPicPr>
          <p:cNvPr id="4" name="th108.jpg" descr="id:21474885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69013" y="1982696"/>
            <a:ext cx="5725455" cy="222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its release, the Chinese animated film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《哪吒之魔童闹海》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—also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—has attracted attention both in China and internationally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surpassed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《头脑特工队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become the highest-grossing animated film of all time globally as of Feb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 by Chinese mythology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classic novel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Investiture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《封神演义》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movie follows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friend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Bing—both with supernatural origins—as they team up to stop a dangerous plan that threatens their families and the survival of the Dragon Tribe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its fresh story and exciting action scenes, the film has impressed many audiences overseas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figure from ancient Chinese mythology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movie has made many adaptations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original story, making it more modern and universal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with language barriers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障碍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story is still easy to understand,” a viewer with the username “Raymond X” said on the Western review site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Rotten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influencer “Tony in China” compared the film’s fight scenes to those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saying its action sequences even go beyond those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due to cultural differences, many foreign viewers have found certain aspects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confusing, particularly those tied to deeper elements of Chinese mythology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a German viewer asked, “Why does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master,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always ride a pig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special meaning behind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Meanwhile, an Australian viewer was confused by the idea of “Heavenly Tribulation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asking, “Why does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go through a Heavenly Tribulation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a common trope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 mythology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international audiences have even called the film “the Chinese version of Marvel”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“While this comparison reflects their appreciation for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powerful image, it also suggests they are looking at the character through the perspective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American superhero values they admire,” noted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with these questions and uncertainties, some foreign internet users have begun exploring Chinese mythology, searching for the traditional stories behind the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film represents box office success in China, but I see it holding even greater cultural value,” Hollywood film producer Robert King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movie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inspired 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Modern science fiction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Greek mythology and Roman epics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mythology and a novel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Historical events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46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“Inspired by Chinese mythology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classic novel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Investiture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Gods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电影灵感来源于中国神话和经典小说《封神演义》。故选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 work together in the movie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compete in a martial arts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protect their families and save the Dragon Tribe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a magical treasure from Chinese mythology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become famous superheroes like Marvel characters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059" y="84685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“...they team up to stop a dangerous plan that threatens their families and the survival of the Dragon Tribe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哪吒和敖丙联手是为了阻止威胁他们家族和龙族生存的危险计划。故选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833</Words>
  <Application>Microsoft Office PowerPoint</Application>
  <PresentationFormat>自定义</PresentationFormat>
  <Paragraphs>55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2025-09-17T17:16:50Z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